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4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2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90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0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299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946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86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94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19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2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43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4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26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5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0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8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2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7487EE-D4D6-45F1-85E2-F3C158EC537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B8E9A9-4E8C-4A72-87B8-77171A5AA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of dormitories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Powered by </a:t>
            </a:r>
            <a:r>
              <a:rPr lang="en-US" dirty="0" err="1" smtClean="0"/>
              <a:t>Burnashev</a:t>
            </a:r>
            <a:r>
              <a:rPr lang="en-US" dirty="0" smtClean="0"/>
              <a:t> Dmitry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4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Generally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653" y="2141559"/>
            <a:ext cx="5550694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dormitories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2164079"/>
            <a:ext cx="6134100" cy="42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 hostels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055" y="2214694"/>
            <a:ext cx="6739890" cy="404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Dormitories Now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2214694"/>
            <a:ext cx="61912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student's hostel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187" y="2285999"/>
            <a:ext cx="6151626" cy="410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hostel for workers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01196"/>
            <a:ext cx="5486400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small-family hostels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16574"/>
            <a:ext cx="7010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23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History of dormitories</vt:lpstr>
      <vt:lpstr>Generally</vt:lpstr>
      <vt:lpstr>First dormitories</vt:lpstr>
      <vt:lpstr>Soviet hostels</vt:lpstr>
      <vt:lpstr>Dormitories Now</vt:lpstr>
      <vt:lpstr>the student's hostel</vt:lpstr>
      <vt:lpstr>a hostel for workers</vt:lpstr>
      <vt:lpstr>small-family hostels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dormitories</dc:title>
  <dc:creator>Дмитрий</dc:creator>
  <cp:lastModifiedBy>Дмитрий</cp:lastModifiedBy>
  <cp:revision>5</cp:revision>
  <dcterms:created xsi:type="dcterms:W3CDTF">2014-10-26T15:43:28Z</dcterms:created>
  <dcterms:modified xsi:type="dcterms:W3CDTF">2014-10-26T16:45:20Z</dcterms:modified>
</cp:coreProperties>
</file>